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VanDeMark" userId="3516bf4b-ae5d-47b8-a79c-eddb84f91c9a" providerId="ADAL" clId="{14476E07-0ADB-407B-B836-4D803B55EEB0}"/>
    <pc:docChg chg="undo custSel modSld">
      <pc:chgData name="Cynthia VanDeMark" userId="3516bf4b-ae5d-47b8-a79c-eddb84f91c9a" providerId="ADAL" clId="{14476E07-0ADB-407B-B836-4D803B55EEB0}" dt="2021-11-05T14:24:24.634" v="21" actId="1076"/>
      <pc:docMkLst>
        <pc:docMk/>
      </pc:docMkLst>
      <pc:sldChg chg="modSp mod">
        <pc:chgData name="Cynthia VanDeMark" userId="3516bf4b-ae5d-47b8-a79c-eddb84f91c9a" providerId="ADAL" clId="{14476E07-0ADB-407B-B836-4D803B55EEB0}" dt="2021-11-05T14:24:24.634" v="21" actId="1076"/>
        <pc:sldMkLst>
          <pc:docMk/>
          <pc:sldMk cId="3111354947" sldId="257"/>
        </pc:sldMkLst>
        <pc:grpChg chg="mod">
          <ac:chgData name="Cynthia VanDeMark" userId="3516bf4b-ae5d-47b8-a79c-eddb84f91c9a" providerId="ADAL" clId="{14476E07-0ADB-407B-B836-4D803B55EEB0}" dt="2021-11-05T14:24:24.634" v="21" actId="1076"/>
          <ac:grpSpMkLst>
            <pc:docMk/>
            <pc:sldMk cId="3111354947" sldId="257"/>
            <ac:grpSpMk id="4" creationId="{F80F7782-B125-4976-89DB-C58A5B1586FD}"/>
          </ac:grpSpMkLst>
        </pc:grpChg>
      </pc:sldChg>
      <pc:sldChg chg="modSp mod">
        <pc:chgData name="Cynthia VanDeMark" userId="3516bf4b-ae5d-47b8-a79c-eddb84f91c9a" providerId="ADAL" clId="{14476E07-0ADB-407B-B836-4D803B55EEB0}" dt="2021-11-05T14:24:24.460" v="20" actId="1076"/>
        <pc:sldMkLst>
          <pc:docMk/>
          <pc:sldMk cId="1410476795" sldId="258"/>
        </pc:sldMkLst>
        <pc:grpChg chg="mod">
          <ac:chgData name="Cynthia VanDeMark" userId="3516bf4b-ae5d-47b8-a79c-eddb84f91c9a" providerId="ADAL" clId="{14476E07-0ADB-407B-B836-4D803B55EEB0}" dt="2021-11-05T14:24:24.460" v="20" actId="1076"/>
          <ac:grpSpMkLst>
            <pc:docMk/>
            <pc:sldMk cId="1410476795" sldId="258"/>
            <ac:grpSpMk id="12" creationId="{D6F0565D-E99F-45EF-906A-DC124205AB7B}"/>
          </ac:grpSpMkLst>
        </pc:grpChg>
        <pc:picChg chg="mod">
          <ac:chgData name="Cynthia VanDeMark" userId="3516bf4b-ae5d-47b8-a79c-eddb84f91c9a" providerId="ADAL" clId="{14476E07-0ADB-407B-B836-4D803B55EEB0}" dt="2021-11-05T14:24:24.255" v="19" actId="14100"/>
          <ac:picMkLst>
            <pc:docMk/>
            <pc:sldMk cId="1410476795" sldId="258"/>
            <ac:picMk id="5" creationId="{5666C9CA-9469-4267-BC85-96279D515465}"/>
          </ac:picMkLst>
        </pc:picChg>
      </pc:sldChg>
      <pc:sldChg chg="modSp mod">
        <pc:chgData name="Cynthia VanDeMark" userId="3516bf4b-ae5d-47b8-a79c-eddb84f91c9a" providerId="ADAL" clId="{14476E07-0ADB-407B-B836-4D803B55EEB0}" dt="2021-11-05T14:24:23.700" v="17" actId="14100"/>
        <pc:sldMkLst>
          <pc:docMk/>
          <pc:sldMk cId="2521549098" sldId="259"/>
        </pc:sldMkLst>
        <pc:grpChg chg="mod">
          <ac:chgData name="Cynthia VanDeMark" userId="3516bf4b-ae5d-47b8-a79c-eddb84f91c9a" providerId="ADAL" clId="{14476E07-0ADB-407B-B836-4D803B55EEB0}" dt="2021-11-05T14:24:23.494" v="16" actId="1076"/>
          <ac:grpSpMkLst>
            <pc:docMk/>
            <pc:sldMk cId="2521549098" sldId="259"/>
            <ac:grpSpMk id="12" creationId="{9BFF31ED-5B4A-4A3E-A1D7-A1D191CE616A}"/>
          </ac:grpSpMkLst>
        </pc:grpChg>
        <pc:picChg chg="mod">
          <ac:chgData name="Cynthia VanDeMark" userId="3516bf4b-ae5d-47b8-a79c-eddb84f91c9a" providerId="ADAL" clId="{14476E07-0ADB-407B-B836-4D803B55EEB0}" dt="2021-11-05T14:24:23.700" v="17" actId="14100"/>
          <ac:picMkLst>
            <pc:docMk/>
            <pc:sldMk cId="2521549098" sldId="259"/>
            <ac:picMk id="5" creationId="{5666C9CA-9469-4267-BC85-96279D515465}"/>
          </ac:picMkLst>
        </pc:picChg>
      </pc:sldChg>
      <pc:sldChg chg="modSp mod">
        <pc:chgData name="Cynthia VanDeMark" userId="3516bf4b-ae5d-47b8-a79c-eddb84f91c9a" providerId="ADAL" clId="{14476E07-0ADB-407B-B836-4D803B55EEB0}" dt="2021-11-05T14:24:23.316" v="15" actId="14100"/>
        <pc:sldMkLst>
          <pc:docMk/>
          <pc:sldMk cId="642026048" sldId="260"/>
        </pc:sldMkLst>
        <pc:grpChg chg="mod">
          <ac:chgData name="Cynthia VanDeMark" userId="3516bf4b-ae5d-47b8-a79c-eddb84f91c9a" providerId="ADAL" clId="{14476E07-0ADB-407B-B836-4D803B55EEB0}" dt="2021-11-05T14:24:23.100" v="14" actId="1076"/>
          <ac:grpSpMkLst>
            <pc:docMk/>
            <pc:sldMk cId="642026048" sldId="260"/>
            <ac:grpSpMk id="12" creationId="{942082AA-E7B9-410B-8710-33834C20F879}"/>
          </ac:grpSpMkLst>
        </pc:grpChg>
        <pc:picChg chg="mod">
          <ac:chgData name="Cynthia VanDeMark" userId="3516bf4b-ae5d-47b8-a79c-eddb84f91c9a" providerId="ADAL" clId="{14476E07-0ADB-407B-B836-4D803B55EEB0}" dt="2021-11-05T14:24:23.316" v="15" actId="14100"/>
          <ac:picMkLst>
            <pc:docMk/>
            <pc:sldMk cId="642026048" sldId="260"/>
            <ac:picMk id="5" creationId="{5666C9CA-9469-4267-BC85-96279D515465}"/>
          </ac:picMkLst>
        </pc:picChg>
      </pc:sldChg>
      <pc:sldChg chg="modSp mod">
        <pc:chgData name="Cynthia VanDeMark" userId="3516bf4b-ae5d-47b8-a79c-eddb84f91c9a" providerId="ADAL" clId="{14476E07-0ADB-407B-B836-4D803B55EEB0}" dt="2021-11-05T14:24:22.879" v="13" actId="14100"/>
        <pc:sldMkLst>
          <pc:docMk/>
          <pc:sldMk cId="2550113224" sldId="261"/>
        </pc:sldMkLst>
        <pc:grpChg chg="mod">
          <ac:chgData name="Cynthia VanDeMark" userId="3516bf4b-ae5d-47b8-a79c-eddb84f91c9a" providerId="ADAL" clId="{14476E07-0ADB-407B-B836-4D803B55EEB0}" dt="2021-11-05T14:24:22.673" v="12" actId="1076"/>
          <ac:grpSpMkLst>
            <pc:docMk/>
            <pc:sldMk cId="2550113224" sldId="261"/>
            <ac:grpSpMk id="19" creationId="{6E3FD81A-C7CA-4CD5-9AF3-33AFD38FA7E9}"/>
          </ac:grpSpMkLst>
        </pc:grpChg>
        <pc:picChg chg="mod">
          <ac:chgData name="Cynthia VanDeMark" userId="3516bf4b-ae5d-47b8-a79c-eddb84f91c9a" providerId="ADAL" clId="{14476E07-0ADB-407B-B836-4D803B55EEB0}" dt="2021-11-05T14:24:22.879" v="13" actId="14100"/>
          <ac:picMkLst>
            <pc:docMk/>
            <pc:sldMk cId="2550113224" sldId="261"/>
            <ac:picMk id="5" creationId="{5666C9CA-9469-4267-BC85-96279D5154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CCB1-21AF-45C8-B4A1-B039AF31E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29C00-575C-4BA7-8E8F-ED2E53595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C92A-DA99-43C1-8C8F-019B966F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B989D-C3E0-493A-83BB-BFC351A9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DDE5-8851-4CB1-80C9-E08D931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E06D-4CF3-465C-B2D2-35FEDA6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950E8-B94B-468D-8967-DF4D16A2F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2D5F2-B2D2-4136-9F61-7B3941F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99AE-4BBC-43F5-8157-64A7A2BA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D234B-A62C-4E2C-9243-0F84E3B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A5153-BFEE-4801-8F3E-D8274569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50940-8EEC-44B0-8A06-4C9185DBF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FB873-EEA7-47F4-A600-9FD53F15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4208A-C3B8-426A-81BC-772C2A46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E74-A725-49B1-BE22-6CCBF7F0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5B01-87D2-4E8C-9E7D-7278CAEF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DCE8D-0D2B-47FF-A76D-0B54DFA3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84448-9166-4E85-A11E-8E7A10E7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AA694-D90B-4A3D-8A71-39EE6793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8F759-F5F4-42F8-B526-CE364E45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E713-4FD6-4AFF-8A62-505E378F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E393-F5F5-4D30-A1A6-24B9ABF4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B15C2-538A-4A75-8A69-9BA25438C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C4DCA-A122-44E2-8826-B9B072A8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AB50-E49A-462C-A785-C3186F89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C2B5-EE99-44E5-9D91-C593DE52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3503F-1BC9-49B1-A12D-A3337C84F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0F0EA-864F-4493-B7D0-3D903C52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D9C60-FF48-436F-81F7-730D93CB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84BA-CA78-4C27-AB5E-4035CE20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6EB29-C744-4BC6-9FCB-22FF5ED6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2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03FD-59D8-4B40-A578-C84B26AC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58182-3106-4420-ADA5-7662EDB99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FDAE9-D6CF-46AB-9135-8B59D49EA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DCB87-442A-4F8A-BE51-E0E49C5B4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3E4EC-B3A9-4826-A43D-C695E69E7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CB13D-13BB-4ECA-ADC8-6262AA2A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F9B0E-3A56-410D-AB1F-536D1ACC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6289-6BB1-47BE-94ED-241BBE47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B764-1F73-4899-9A3A-BB08044A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9F35B-6C00-4829-B371-F50DD78F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52F25-74AD-4657-BB39-722D4535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3F112-BEB1-4925-BB84-305C28C4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FE4AB-E8D6-4DAE-84FD-F0C3C3AA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AE319-0A77-4792-822F-A2608C13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6B39F-43A5-4B3A-9A74-681F1EF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FB20-88C3-45A5-ADB2-5760CF81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A9C8-EA02-49ED-A0BB-BDF0D3D9A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E8403-B51D-4161-BC35-816D95EBA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94FD6-0832-432B-87C6-027EC49F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79A28-119C-4B3A-9C24-FD3ABFA7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2BC3E-4FC8-4599-ADD7-178BC3E2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0537-8491-4F1E-BFA9-F1B6A4CF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F13267-1296-4F94-9ED2-18330E7D4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D469E-5D05-42C1-B2D0-D11789C3D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DA86B-B04A-499D-B01B-D66D4C8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1E587-1CA1-4292-BFD9-C7A3DB2D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A9766-814F-4937-A1AA-E1F16367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4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68ADF-60D6-418A-BE09-5A1CDA47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67798-4744-412A-B89F-CE55AD27C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83E2-F787-4FF4-9AF3-3E41733AE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9422-B714-46E4-8500-4CCA69F7BF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A066-B13E-4CD9-BE8B-1DEC92F11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B474-6717-4750-AF5F-B23789EF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3D74-EF2E-4EF8-9B88-5B763B80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0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Jemez Springs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3C95D-F4C5-4AAB-8123-290A1F5F5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Propagation Maps</a:t>
            </a:r>
          </a:p>
        </p:txBody>
      </p:sp>
    </p:spTree>
    <p:extLst>
      <p:ext uri="{BB962C8B-B14F-4D97-AF65-F5344CB8AC3E}">
        <p14:creationId xmlns:p14="http://schemas.microsoft.com/office/powerpoint/2010/main" val="389711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4800" dirty="0" err="1"/>
              <a:t>Commnet</a:t>
            </a:r>
            <a:r>
              <a:rPr lang="en-US" sz="4800" dirty="0"/>
              <a:t> UMTS – Existing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045865"/>
            <a:ext cx="9805848" cy="557997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2E80058-BD26-461E-9D36-61C9318C5552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3D492E6-CBDA-4BAF-BE2E-6B83FE88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50F3AE-A4B7-4EE0-905B-448FC182EE72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FB7FE5-B159-4A27-9F7B-68FF7EF4D8D0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3B857D-0F2D-417B-80DE-5C123B20EF21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BDB867-499A-4DF2-AF20-DD6BF10C9A51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5ECC6B-AE47-458E-B655-5F91829E0C80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55E4550-978A-4B92-9D01-742529B0D275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2359694-9B20-4A31-87E3-0D206ED5DD60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8D9622B-C067-4171-A947-737C70996B9E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744A8BD-8780-4657-AC44-43E90DBCDF67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29CFBA4-E491-48D5-B124-2945C34D05CE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A153D22-3334-4C53-AD21-C4E61734597E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C04484-65A6-4C1E-9B90-63A6485932A6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8D97D0-AE85-4925-AB10-BFC08414D496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23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 err="1"/>
              <a:t>Commnet</a:t>
            </a:r>
            <a:r>
              <a:rPr lang="en-US" sz="3600" dirty="0"/>
              <a:t> UMTS – Resulting Coverage at 60’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045865"/>
            <a:ext cx="9805848" cy="557997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5101C-93E7-4091-9291-ADF14BE8E2C3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E322DC-D963-43D1-A4C4-8D6850D23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BF9E5F-589C-4495-BF04-BDAA97F2980D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8D19C5-F0F8-44E1-8767-5921C3E05CCC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406963-C23D-405A-B00C-3C667450307E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5AA50E-C3FF-4F6B-8EA8-986B964DBA51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390825F-E34B-4C68-AED1-61E8099C4B24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0FAFA12-8197-4BDC-BEF1-F3B1D5402FA7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2C74909-D9F5-4668-B372-82B09BD59CB0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78743F5-3C58-467D-AD86-085D717AABA5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171B6E0-E3F7-4D19-B2FF-1EC5157CA607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0C0FF0-B90F-45A2-A0D4-10A753EA6746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C2A8FF-439D-4053-9ECD-092E1BE6F82B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81666D-37B2-49B4-A5FB-97347F20CB25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0F4F7B-DFB9-4C47-92ED-04CAD3E510B2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 err="1"/>
              <a:t>Commnet</a:t>
            </a:r>
            <a:r>
              <a:rPr lang="en-US" sz="3600" dirty="0"/>
              <a:t> UMTS – Resulting Coverage at 50’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626" y="1049135"/>
            <a:ext cx="9794351" cy="557343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CA47397-0F0B-4C91-95A8-1EF1543B514A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FBA502-4A71-43A4-ACBD-D8D970FF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E06A45-60CD-4583-B610-68EEC8E2AC6E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C467C8-9597-4AB5-AF52-9FD9AAF69938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B3E607-9704-4FD1-9481-CEE598AA429C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2313F3-A636-466A-9BA6-8325A7E125A6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81B0DB-AF1A-4455-9601-56AEE13802B3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73C32FC-FF2A-4533-9B05-41108DAE701D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74B87EE-E1B8-4CB1-A1C8-CFD65A1A4E1D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90DABB8-851B-4C80-9E3F-9B723D411457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FF59D59-087E-4935-9E00-1CF8D16189A3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19CEEF-7588-48E8-B440-4E4CF11B9760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3B6AF8-0428-4B21-875F-CC5A67B487E8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0CF20EA-71E9-45C2-A3D0-9D94ACBA8E0C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7C771B-CDA7-48E1-99A2-E8882ACB4DD3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67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4800" dirty="0"/>
              <a:t>AT&amp;T FirstNet– Existing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626" y="1105599"/>
            <a:ext cx="9794351" cy="546051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E65BF2D-CD22-4AA3-BFFA-731CA5777898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E0B918-8617-4512-8E1E-A193D9D7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1DE284-E91E-4EBD-9BAF-0562871BAC35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A3869D-AF1B-4FB5-8727-FEDC7CFD6372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66100C-BAD4-41D7-BE4D-DCEF30CAD631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FADD13-A9A6-4B4C-A4FB-F76EB7C971DB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3B2828-A00F-42E7-AEEE-84FDC505EF56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F76DCB-4FD2-4778-8078-8E707D12A46E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1340B9E-B4AF-4E41-817A-E1ACE4E7CF3A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78AF255-B6C4-4B50-8543-273CC23F33F2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BD7F914-342E-4108-A374-0FE23D8194F0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7A116D-648A-47AF-B8E4-DE301CE9A178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A8E399-DC15-4343-9F2B-DB98498598C6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22EC2-3C1E-431D-89DD-138F9B5D12D6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FC09EC-B317-4516-B080-8B1C2CDF5B8C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92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/>
              <a:t>AT&amp;T FirstNet – Resulting Coverage at 48’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102394"/>
            <a:ext cx="9805847" cy="54669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1925278-C788-4CD5-AF2B-B5472ADA7B9B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B62FB7-F3C5-46FB-98AA-82D2F310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B7FB14-4ABC-4542-BF6C-777384BC9BAF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A9F460-B806-4815-9769-46BF5CCE6E30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1DAA1C-1FDC-4830-AA48-A8FA126A3A51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175468-3DDF-4FE4-9CB8-CC7C29BA80C8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2AE846-A54C-40C1-A10A-7954F837498A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F321C5-0C60-406E-BE0C-E01580258B78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78BD95E-143B-4FD5-ACEC-2ADC13F7E753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614E6CB-FD97-45F0-B2CA-B135C41293AD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C65A21C-6009-4FE3-8AA4-5C43A05D0577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1775DE-7BAB-4643-BB87-65DC9F6EB922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1BC466-66CD-4ADA-95B4-9B0FEA9DA185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7F8446-E4DE-43DB-9FBD-71A93455A087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D5B173-50D3-41E8-AAE7-749FC6D81250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265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/>
              <a:t>AT&amp;T FirstNet – Resulting Coverage at 38’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102393"/>
            <a:ext cx="9805847" cy="546692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D928EBA-71DD-4A58-AC23-E67509457AA0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3E4EB3F-8EDA-45FF-AE7A-0664EAE89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7E4D4E-1A78-4D6D-949F-0565B778B76A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96E051-9030-4F61-877A-6326D10EEF19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69178A-6BFC-4BDA-9D28-977D599B8FC4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44E417-DD97-445B-AE4A-F65B9CB8CABE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723818-3711-4856-9BA4-2205BF849BAC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B22EBB-8ED4-43F7-A6A3-8B28EF416CA6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50A3E58-59B0-47C0-87FC-F93165D38B52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6EB7BAD-E24A-4BC5-9CFD-0E653CF2CDDF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593B334-B26D-4EE3-9E08-5F075EFB9EE2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0A216B-3C7E-4F57-9F84-40EFDAE26C14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EFE3EA-05E8-4FFB-9084-AE2B03AAA21F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7511C8-56D4-41DA-8E53-9A9B8D359791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AD1B59-4D7A-47D6-A53D-C384185CDE93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07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Map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4" y="1045865"/>
            <a:ext cx="10008637" cy="55799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0F7782-B125-4976-89DB-C58A5B1586FD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BAE92B-0E46-4A02-A70E-F6FE8268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0534C-B99B-46E4-BA00-8674C4FA0F43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1339FE-8052-4A1C-8B92-28D50FCCF3DD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8B5798-8D3C-4D73-974A-D11E62E00B72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F20FD6-8BE3-4BEC-B401-5CF760800747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B70110-9735-4322-90FD-CF71B5FB14D2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B18708-15F6-4B26-B842-530F27B7421F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BE1B70C-52D8-4B4F-BBF8-701B40E27F69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97D11AE-A8F1-4C99-81E4-7B596855C9B6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72DC299-9F62-4C97-9379-8D03D998052B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1A4BA3-3547-4844-9FEA-1EA9D2C326B1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682C55-C988-4A3F-9310-8E27D591163A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80BCF2-BBDA-406A-B58E-9A2FED128EE4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4E19C5-3A22-4875-A22A-713B39206514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35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4800" dirty="0" err="1"/>
              <a:t>Commnet</a:t>
            </a:r>
            <a:r>
              <a:rPr lang="en-US" sz="4800" dirty="0"/>
              <a:t> UMTS – Existing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045865"/>
            <a:ext cx="9805848" cy="55799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6F0565D-E99F-45EF-906A-DC124205AB7B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70800D-6A38-4D26-A1CC-16DF54DB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0C6988-4992-446D-B67D-2CDCA4D5C426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456AF9-766D-47EC-B173-D8FAFE31E146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0A85F-C031-4BEE-9BF6-C0B3CA44646A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2AA4D1-1129-4BF9-A5D0-52D17B3E15BC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3911F3-4611-414F-AD1B-1DE79BFC341F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F52515-31E8-4501-A688-D41AE5225AB5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10287FC-EC2C-4951-812A-E62D6D3938D1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BFA0EB6-D747-4FEF-AE27-A6D823E77964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9E72115-1AC8-449E-8D97-6C3104BDEFBE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59B446-7088-4B71-A82F-866C41FF1443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ADFE63-032D-4131-A117-B001B982B0D2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18114E-7726-46EF-80FE-99AC1B4C9648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BA7C9D-86DD-43A6-94D6-BB7D5C65F73F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47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 err="1"/>
              <a:t>Commnet</a:t>
            </a:r>
            <a:r>
              <a:rPr lang="en-US" sz="3600" dirty="0"/>
              <a:t> UMTS – Resulting Coverage at 60’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045865"/>
            <a:ext cx="9805848" cy="55799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F31ED-5B4A-4A3E-A1D7-A1D191CE616A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7915F0-1737-430D-97E5-7054CD52A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E236C7-8C80-45B0-89C5-CEB4E082FB04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016760-1426-4C55-94B1-447BC00BDD65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A2D3B-A3AF-491D-9D16-49F72CFADE73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A2578E-3968-47DE-9995-8614C394FC79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8D1639-75DC-486F-B1A8-9BA8F05B31BA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057964-3F9F-4E5A-8B17-0C31848C1104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E87769C-156C-4C2B-85CE-F8D5BA7DFD43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45032D7-34F3-4746-8ABE-425A88C32AFD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3DB1C65-4C5E-44C0-8DE3-034BDC4DCD13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D257C3-407A-4EFB-9E0A-1EDBCEF98E69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8BF664-6D09-404D-9B81-D04AA3EC53E4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872958-62EA-4EAE-84E7-1867CAFF5475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1D2608-A61E-4D6D-B0AA-9C511A5691E5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5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 err="1"/>
              <a:t>Commnet</a:t>
            </a:r>
            <a:r>
              <a:rPr lang="en-US" sz="3600" dirty="0"/>
              <a:t> UMTS – Resulting Coverage at 50’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049135"/>
            <a:ext cx="9805848" cy="557343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2082AA-E7B9-410B-8710-33834C20F879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CDA126-A35C-45A0-B607-624D5C4D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FD439E-604B-4680-8B25-9B6559CF9D6A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0329A5-34AF-4BF1-B003-97DC6DBADD4C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844508-731D-460D-A438-EC836724F21F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59A780-8226-4A84-BFF9-3E03F3458DB2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FF7D04-1FF5-4F92-A3E5-1266D1AFE3D2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A723734-8198-4A00-BF38-B3282CD7FDC8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C1D20BD-7CD4-4307-B6A3-5242E79EEDBE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D5ED497-6DBE-453F-A129-24BF607F577E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1C50571-0837-4126-832F-5B781D4E7DCE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8FCD8D-4E2E-4C46-869A-5743999FB774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AD09CB-DA67-440E-98D7-1EB39F9AA9B1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5B07D2-7323-40B5-8116-3BBC68BCBAF5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96A381-5728-4A8C-B118-5EE88C86E80F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02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4800" dirty="0"/>
              <a:t>AT&amp;T FirstNet– Existing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105599"/>
            <a:ext cx="9805848" cy="546051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E3FD81A-C7CA-4CD5-9AF3-33AFD38FA7E9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D77E11-0154-4326-93EC-B4A500F2E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54A1EE-A0A3-4E35-A324-F4269FE03A47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45CB07-AA96-400C-A42F-ACDB29CE965E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5E486A-A941-496B-9CBF-ECC486873854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D0476-579C-498E-AD5A-C8A080A06A4E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AC5E10-45CF-479E-8789-6CC04EA399D4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71BFEA-2D5E-4735-9B59-DD9D62506C8D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61C192-459C-46E2-B231-CC99190AAF93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44C4977-CA0C-4897-9EAE-D83FAF4C3C7C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F6E72A-A5BE-4455-99B5-EB47175B95AC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F43A94-C723-4F6E-A99F-6A4E423B524A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4A700E-8C41-4DF6-9563-D4A23B5EE68C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B9658-19D2-4EAD-9697-51454CD48D0B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76633E-5F23-49D6-81AD-55D62D064D72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11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/>
              <a:t>AT&amp;T FirstNet – Resulting Coverage at 48’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102394"/>
            <a:ext cx="9805848" cy="54669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F7E496-7403-4509-A3DC-31C82D7F97D8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9CB5C5-20E4-4169-A9ED-D834137D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55A4E2-5549-4A02-B2FC-41EEE088F64D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3FCC76-A318-4A12-998C-161AA927DE67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43A5F3-EE8E-437E-A75C-C71924670C1D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3F62A-C330-4A5E-A9BC-2598F0F106EC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DAB710-67A6-4E87-B9BE-943D7EB726A7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44BDE6-61F3-4180-B1C5-0B5EDCF161E3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37E9EC0-4F6C-429E-BAB6-ECCD21D2F5DA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D629B76-603D-4DE2-98A0-5451CFF884AB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9A3BCE4-08ED-4D1C-9ECD-766AAF0D81CE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0141BD-022F-4C0B-93B0-E6D4A98FF702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F4327F-264B-4676-9174-1FB3B6D0CBED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DBC14E-29D2-4B7D-9102-29282A8547A0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3C2BEB-DD77-4F3B-83B0-C800FB5BDBCD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32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/>
          </a:bodyPr>
          <a:lstStyle/>
          <a:p>
            <a:r>
              <a:rPr lang="en-US" sz="3600" dirty="0"/>
              <a:t>AT&amp;T FirstNet – Resulting Coverage at 38’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78" y="1102393"/>
            <a:ext cx="9805848" cy="54669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ED2775-D23E-4E03-A5D6-4D76091694FB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3BE8EA-AB2B-4A77-9111-BBB05100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5392FA-F4AD-4330-A80F-1F377EA302F9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3FB20B-82AB-4AD7-A396-015BD1F06340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8BC521-CC6F-4E08-93FC-CDB7A0FCE0C1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E4EFAF-5001-4C65-ADDB-966815AD97CB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A4B013-EDC5-477F-B55D-16DA2C2A3884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14BE8F-FF4D-4CF5-B274-57922D232940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D5610A5-8540-4780-A1DA-09BA9F1BD656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1D0CD65-FA7E-4D80-8762-4530A3BA8E13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A856CF7-D8BD-4D9D-AE34-2E762215FD87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C5F5B0-F6D8-4887-9F80-DBE6102CE929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CD58E8-882A-4872-B145-2CA57D712710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0.5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092DAE-6C20-4844-B7F1-7B42EA0A6824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1mi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08AE3B-112F-4FF6-9055-F5274BD702BC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40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C2F-9CED-4EC6-9DF1-C4502591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954"/>
            <a:ext cx="9144000" cy="846397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6C9CA-9469-4267-BC85-96279D51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484" y="1045865"/>
            <a:ext cx="10008637" cy="5579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701889B-5999-41F4-B219-6FB28870C4B7}"/>
              </a:ext>
            </a:extLst>
          </p:cNvPr>
          <p:cNvGrpSpPr/>
          <p:nvPr/>
        </p:nvGrpSpPr>
        <p:grpSpPr>
          <a:xfrm>
            <a:off x="-64471" y="5363966"/>
            <a:ext cx="1167349" cy="1030511"/>
            <a:chOff x="-64471" y="5363966"/>
            <a:chExt cx="1167349" cy="10305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A1A424-B0A1-483F-8AD0-804AB465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537683"/>
              <a:ext cx="238158" cy="5430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EDD06C-BA03-4BA4-9534-2CD346142A74}"/>
                </a:ext>
              </a:extLst>
            </p:cNvPr>
            <p:cNvSpPr txBox="1"/>
            <p:nvPr/>
          </p:nvSpPr>
          <p:spPr>
            <a:xfrm>
              <a:off x="119079" y="5537683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Building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39689-5A8F-475F-95E4-214FF14191FF}"/>
                </a:ext>
              </a:extLst>
            </p:cNvPr>
            <p:cNvSpPr txBox="1"/>
            <p:nvPr/>
          </p:nvSpPr>
          <p:spPr>
            <a:xfrm>
              <a:off x="119078" y="569335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 Car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2076A-DBAD-491A-BFBC-0F94AF1B3557}"/>
                </a:ext>
              </a:extLst>
            </p:cNvPr>
            <p:cNvSpPr txBox="1"/>
            <p:nvPr/>
          </p:nvSpPr>
          <p:spPr>
            <a:xfrm>
              <a:off x="119078" y="5849022"/>
              <a:ext cx="751743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Outdoor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A2CA55-BBD5-41E4-8FF0-357E1F6301DC}"/>
                </a:ext>
              </a:extLst>
            </p:cNvPr>
            <p:cNvSpPr txBox="1"/>
            <p:nvPr/>
          </p:nvSpPr>
          <p:spPr>
            <a:xfrm>
              <a:off x="0" y="5363966"/>
              <a:ext cx="870821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Coverage Level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900634-EE11-48E7-8FBA-C9BA8935C1AC}"/>
                </a:ext>
              </a:extLst>
            </p:cNvPr>
            <p:cNvSpPr/>
            <p:nvPr/>
          </p:nvSpPr>
          <p:spPr>
            <a:xfrm>
              <a:off x="0" y="5363966"/>
              <a:ext cx="1102878" cy="972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7ABF25B-37B1-4F6B-9AE4-FFF5E2C0B242}"/>
                </a:ext>
              </a:extLst>
            </p:cNvPr>
            <p:cNvGrpSpPr/>
            <p:nvPr/>
          </p:nvGrpSpPr>
          <p:grpSpPr>
            <a:xfrm>
              <a:off x="-64471" y="6173695"/>
              <a:ext cx="1118840" cy="220782"/>
              <a:chOff x="44179" y="6121147"/>
              <a:chExt cx="1118840" cy="22078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F8657FC-1762-49FC-B34F-FC7B5E607BD7}"/>
                  </a:ext>
                </a:extLst>
              </p:cNvPr>
              <p:cNvGrpSpPr/>
              <p:nvPr/>
            </p:nvGrpSpPr>
            <p:grpSpPr>
              <a:xfrm flipV="1">
                <a:off x="163350" y="6129368"/>
                <a:ext cx="776177" cy="45719"/>
                <a:chOff x="1169250" y="6429555"/>
                <a:chExt cx="776177" cy="4571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E48EE16-05E3-4E75-BC78-280C6DAC840F}"/>
                    </a:ext>
                  </a:extLst>
                </p:cNvPr>
                <p:cNvSpPr/>
                <p:nvPr/>
              </p:nvSpPr>
              <p:spPr>
                <a:xfrm>
                  <a:off x="1169250" y="6429555"/>
                  <a:ext cx="385707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75BAE80-C578-4658-93B9-EA9882D0FC5E}"/>
                    </a:ext>
                  </a:extLst>
                </p:cNvPr>
                <p:cNvSpPr/>
                <p:nvPr/>
              </p:nvSpPr>
              <p:spPr>
                <a:xfrm>
                  <a:off x="1557338" y="6429555"/>
                  <a:ext cx="388089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39C987-9FF6-40D8-AEE1-088D934EB4E8}"/>
                  </a:ext>
                </a:extLst>
              </p:cNvPr>
              <p:cNvSpPr txBox="1"/>
              <p:nvPr/>
            </p:nvSpPr>
            <p:spPr>
              <a:xfrm>
                <a:off x="44179" y="6121147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C8DBF3-71C3-452C-861B-6D637756E81E}"/>
                  </a:ext>
                </a:extLst>
              </p:cNvPr>
              <p:cNvSpPr txBox="1"/>
              <p:nvPr/>
            </p:nvSpPr>
            <p:spPr>
              <a:xfrm>
                <a:off x="399502" y="6126485"/>
                <a:ext cx="2808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  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664A90-FA80-4717-975B-5252E82DBD1E}"/>
                  </a:ext>
                </a:extLst>
              </p:cNvPr>
              <p:cNvSpPr txBox="1"/>
              <p:nvPr/>
            </p:nvSpPr>
            <p:spPr>
              <a:xfrm>
                <a:off x="821259" y="6121147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2mi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1BFEC-5627-4811-B546-C6B454057C23}"/>
                </a:ext>
              </a:extLst>
            </p:cNvPr>
            <p:cNvSpPr txBox="1"/>
            <p:nvPr/>
          </p:nvSpPr>
          <p:spPr>
            <a:xfrm>
              <a:off x="-42856" y="6001422"/>
              <a:ext cx="751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99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B3F4C9CE6A44DB3D63141C45555FF" ma:contentTypeVersion="13" ma:contentTypeDescription="Create a new document." ma:contentTypeScope="" ma:versionID="190176b05189f6729e417d1192f34ebf">
  <xsd:schema xmlns:xsd="http://www.w3.org/2001/XMLSchema" xmlns:xs="http://www.w3.org/2001/XMLSchema" xmlns:p="http://schemas.microsoft.com/office/2006/metadata/properties" xmlns:ns3="e5446555-370e-4ad5-94b9-7175b33c41ec" xmlns:ns4="c000a2d0-edee-450f-b6d1-a4adcbc09feb" targetNamespace="http://schemas.microsoft.com/office/2006/metadata/properties" ma:root="true" ma:fieldsID="2ac3f2a43941dec2ddd73f50cb7e2310" ns3:_="" ns4:_="">
    <xsd:import namespace="e5446555-370e-4ad5-94b9-7175b33c41ec"/>
    <xsd:import namespace="c000a2d0-edee-450f-b6d1-a4adcbc09f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46555-370e-4ad5-94b9-7175b33c4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0a2d0-edee-450f-b6d1-a4adcbc09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9B468-1B40-4DEB-A918-504ACE94709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000a2d0-edee-450f-b6d1-a4adcbc09feb"/>
    <ds:schemaRef ds:uri="http://purl.org/dc/terms/"/>
    <ds:schemaRef ds:uri="http://schemas.openxmlformats.org/package/2006/metadata/core-properties"/>
    <ds:schemaRef ds:uri="e5446555-370e-4ad5-94b9-7175b33c41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95BCC1-D2A3-4914-9704-B4BCB730A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336D9-464F-4547-915E-7AEAFCE67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446555-370e-4ad5-94b9-7175b33c41ec"/>
    <ds:schemaRef ds:uri="c000a2d0-edee-450f-b6d1-a4adcbc09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265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Jemez Springs</vt:lpstr>
      <vt:lpstr>Baseline Map</vt:lpstr>
      <vt:lpstr>Commnet UMTS – Existing Coverage</vt:lpstr>
      <vt:lpstr>Commnet UMTS – Resulting Coverage at 60’</vt:lpstr>
      <vt:lpstr>Commnet UMTS – Resulting Coverage at 50’</vt:lpstr>
      <vt:lpstr>AT&amp;T FirstNet– Existing Coverage</vt:lpstr>
      <vt:lpstr>AT&amp;T FirstNet – Resulting Coverage at 48’</vt:lpstr>
      <vt:lpstr>AT&amp;T FirstNet – Resulting Coverage at 38’</vt:lpstr>
      <vt:lpstr>Baseline Map</vt:lpstr>
      <vt:lpstr>Commnet UMTS – Existing Coverage</vt:lpstr>
      <vt:lpstr>Commnet UMTS – Resulting Coverage at 60’</vt:lpstr>
      <vt:lpstr>Commnet UMTS – Resulting Coverage at 50’</vt:lpstr>
      <vt:lpstr>AT&amp;T FirstNet– Existing Coverage</vt:lpstr>
      <vt:lpstr>AT&amp;T FirstNet – Resulting Coverage at 48’</vt:lpstr>
      <vt:lpstr>AT&amp;T FirstNet – Resulting Coverage at 38’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Neal</dc:creator>
  <cp:lastModifiedBy>Cynthia VanDeMark</cp:lastModifiedBy>
  <cp:revision>3</cp:revision>
  <cp:lastPrinted>2021-11-05T14:21:50Z</cp:lastPrinted>
  <dcterms:created xsi:type="dcterms:W3CDTF">2021-09-22T22:08:51Z</dcterms:created>
  <dcterms:modified xsi:type="dcterms:W3CDTF">2021-11-05T14:24:31Z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0x01010023CB3F4C9CE6A44DB3D63141C45555FF</vt:lpwstr>
  </property>
</Properties>
</file>